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"/>
  </p:notesMaster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3" autoAdjust="0"/>
    <p:restoredTop sz="94694" autoAdjust="0"/>
  </p:normalViewPr>
  <p:slideViewPr>
    <p:cSldViewPr snapToGrid="0" snapToObjects="1">
      <p:cViewPr varScale="1">
        <p:scale>
          <a:sx n="86" d="100"/>
          <a:sy n="86" d="100"/>
        </p:scale>
        <p:origin x="84" y="168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56" d="100"/>
          <a:sy n="56" d="100"/>
        </p:scale>
        <p:origin x="1840" y="5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187182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187182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  <p:sp>
        <p:nvSpPr>
          <p:cNvPr id="8" name="Content Placeholder 2">
            <a:extLst>
              <a:ext uri="{FF2B5EF4-FFF2-40B4-BE49-F238E27FC236}">
                <a16:creationId xmlns:a16="http://schemas.microsoft.com/office/drawing/2014/main" id="{A224CDDE-83F9-F1D8-80C1-511E05B61670}"/>
              </a:ext>
            </a:extLst>
          </p:cNvPr>
          <p:cNvSpPr>
            <a:spLocks noGrp="1"/>
          </p:cNvSpPr>
          <p:nvPr>
            <p:ph sz="half" idx="13"/>
          </p:nvPr>
        </p:nvSpPr>
        <p:spPr>
          <a:xfrm>
            <a:off x="457200" y="3226062"/>
            <a:ext cx="8229600" cy="1688320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able Placeholder 1">
            <a:extLst>
              <a:ext uri="{FF2B5EF4-FFF2-40B4-BE49-F238E27FC236}">
                <a16:creationId xmlns:a16="http://schemas.microsoft.com/office/drawing/2014/main" id="{B4AA2E7C-0037-0E6C-EFEE-B15A32EBC385}"/>
              </a:ext>
            </a:extLst>
          </p:cNvPr>
          <p:cNvSpPr>
            <a:spLocks noGrp="1"/>
          </p:cNvSpPr>
          <p:nvPr>
            <p:ph type="tbl" sz="quarter" idx="13"/>
          </p:nvPr>
        </p:nvSpPr>
        <p:spPr>
          <a:xfrm>
            <a:off x="1687131" y="1847964"/>
            <a:ext cx="5325415" cy="1447572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1"/>
          <p:cNvSpPr>
            <a:spLocks noGrp="1"/>
          </p:cNvSpPr>
          <p:nvPr>
            <p:ph idx="1"/>
          </p:nvPr>
        </p:nvSpPr>
        <p:spPr>
          <a:xfrm>
            <a:off x="457200" y="204789"/>
            <a:ext cx="8229600" cy="2577048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9" name="Table Placeholder 1">
            <a:extLst>
              <a:ext uri="{FF2B5EF4-FFF2-40B4-BE49-F238E27FC236}">
                <a16:creationId xmlns:a16="http://schemas.microsoft.com/office/drawing/2014/main" id="{216DA0BC-1C11-3505-DC9C-43820398C31C}"/>
              </a:ext>
            </a:extLst>
          </p:cNvPr>
          <p:cNvSpPr>
            <a:spLocks noGrp="1"/>
          </p:cNvSpPr>
          <p:nvPr>
            <p:ph type="tbl" sz="quarter" idx="13"/>
          </p:nvPr>
        </p:nvSpPr>
        <p:spPr>
          <a:xfrm>
            <a:off x="875762" y="2942529"/>
            <a:ext cx="7811037" cy="1919246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212243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02567" y="459581"/>
            <a:ext cx="7657278" cy="4107846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637296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10/13/2025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rtl="0" eaLnBrk="1" latinLnBrk="0" hangingPunct="1"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3429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342900" algn="l" defTabSz="342900" rtl="0" eaLnBrk="1" latinLnBrk="0" hangingPunct="1">
        <a:spcBef>
          <a:spcPct val="20000"/>
        </a:spcBef>
        <a:buFont typeface="Arial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28700" indent="-342900" algn="l" defTabSz="342900" rtl="0" eaLnBrk="1" latinLnBrk="0" hangingPunct="1">
        <a:spcBef>
          <a:spcPct val="200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342900" algn="l" defTabSz="342900" rtl="0" eaLnBrk="1" latinLnBrk="0" hangingPunct="1">
        <a:spcBef>
          <a:spcPct val="20000"/>
        </a:spcBef>
        <a:buFont typeface="Arial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14500" indent="-342900" algn="l" defTabSz="342900" rtl="0" eaLnBrk="1" latinLnBrk="0" hangingPunct="1">
        <a:spcBef>
          <a:spcPct val="20000"/>
        </a:spcBef>
        <a:buFont typeface="Arial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057400" indent="-342900" algn="l" defTabSz="342900" rtl="0" eaLnBrk="1" latinLnBrk="0" hangingPunct="1">
        <a:spcBef>
          <a:spcPct val="20000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400300" indent="-342900" algn="l" defTabSz="342900" rtl="0" eaLnBrk="1" latinLnBrk="0" hangingPunct="1">
        <a:spcBef>
          <a:spcPct val="20000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743200" indent="-342900" algn="l" defTabSz="342900" rtl="0" eaLnBrk="1" latinLnBrk="0" hangingPunct="1">
        <a:spcBef>
          <a:spcPct val="20000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086100" indent="-342900" algn="l" defTabSz="342900" rtl="0" eaLnBrk="1" latinLnBrk="0" hangingPunct="1">
        <a:spcBef>
          <a:spcPct val="20000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0</Words>
  <Application>Microsoft Office PowerPoint</Application>
  <PresentationFormat>On-screen Show (16:9)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Jesse Rosenthal</dc:creator>
  <cp:lastModifiedBy>Rodriguez, Gerardo {PNV~BASEL}</cp:lastModifiedBy>
  <cp:revision>13</cp:revision>
  <dcterms:created xsi:type="dcterms:W3CDTF">2017-06-05T14:10:58Z</dcterms:created>
  <dcterms:modified xsi:type="dcterms:W3CDTF">2025-10-13T06:23:49Z</dcterms:modified>
</cp:coreProperties>
</file>